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2" r:id="rId9"/>
    <p:sldId id="265" r:id="rId10"/>
    <p:sldId id="266" r:id="rId11"/>
    <p:sldId id="268" r:id="rId12"/>
    <p:sldId id="269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0" r:id="rId23"/>
    <p:sldId id="282" r:id="rId24"/>
    <p:sldId id="264" r:id="rId25"/>
    <p:sldId id="285" r:id="rId26"/>
    <p:sldId id="288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2"/>
          <p:cNvSpPr/>
          <p:nvPr userDrawn="1">
            <p:custDataLst>
              <p:tags r:id="rId2"/>
            </p:custDataLst>
          </p:nvPr>
        </p:nvSpPr>
        <p:spPr>
          <a:xfrm>
            <a:off x="0" y="1880870"/>
            <a:ext cx="12192000" cy="3218815"/>
          </a:xfrm>
          <a:custGeom>
            <a:avLst/>
            <a:gdLst>
              <a:gd name="connsiteX0" fmla="*/ 0 w 19205"/>
              <a:gd name="connsiteY0" fmla="*/ 5042 h 5069"/>
              <a:gd name="connsiteX1" fmla="*/ 2204 w 19205"/>
              <a:gd name="connsiteY1" fmla="*/ 5044 h 5069"/>
              <a:gd name="connsiteX2" fmla="*/ 2204 w 19205"/>
              <a:gd name="connsiteY2" fmla="*/ 4474 h 5069"/>
              <a:gd name="connsiteX3" fmla="*/ 3010 w 19205"/>
              <a:gd name="connsiteY3" fmla="*/ 4470 h 5069"/>
              <a:gd name="connsiteX4" fmla="*/ 3014 w 19205"/>
              <a:gd name="connsiteY4" fmla="*/ 3374 h 5069"/>
              <a:gd name="connsiteX5" fmla="*/ 4234 w 19205"/>
              <a:gd name="connsiteY5" fmla="*/ 3374 h 5069"/>
              <a:gd name="connsiteX6" fmla="*/ 4234 w 19205"/>
              <a:gd name="connsiteY6" fmla="*/ 4294 h 5069"/>
              <a:gd name="connsiteX7" fmla="*/ 3914 w 19205"/>
              <a:gd name="connsiteY7" fmla="*/ 4294 h 5069"/>
              <a:gd name="connsiteX8" fmla="*/ 3914 w 19205"/>
              <a:gd name="connsiteY8" fmla="*/ 2524 h 5069"/>
              <a:gd name="connsiteX9" fmla="*/ 4274 w 19205"/>
              <a:gd name="connsiteY9" fmla="*/ 2524 h 5069"/>
              <a:gd name="connsiteX10" fmla="*/ 4278 w 19205"/>
              <a:gd name="connsiteY10" fmla="*/ 0 h 5069"/>
              <a:gd name="connsiteX11" fmla="*/ 5058 w 19205"/>
              <a:gd name="connsiteY11" fmla="*/ 480 h 5069"/>
              <a:gd name="connsiteX12" fmla="*/ 5044 w 19205"/>
              <a:gd name="connsiteY12" fmla="*/ 4864 h 5069"/>
              <a:gd name="connsiteX13" fmla="*/ 4701 w 19205"/>
              <a:gd name="connsiteY13" fmla="*/ 4863 h 5069"/>
              <a:gd name="connsiteX14" fmla="*/ 4701 w 19205"/>
              <a:gd name="connsiteY14" fmla="*/ 1968 h 5069"/>
              <a:gd name="connsiteX15" fmla="*/ 5663 w 19205"/>
              <a:gd name="connsiteY15" fmla="*/ 1965 h 5069"/>
              <a:gd name="connsiteX16" fmla="*/ 5662 w 19205"/>
              <a:gd name="connsiteY16" fmla="*/ 4024 h 5069"/>
              <a:gd name="connsiteX17" fmla="*/ 6454 w 19205"/>
              <a:gd name="connsiteY17" fmla="*/ 4024 h 5069"/>
              <a:gd name="connsiteX18" fmla="*/ 6457 w 19205"/>
              <a:gd name="connsiteY18" fmla="*/ 5069 h 5069"/>
              <a:gd name="connsiteX19" fmla="*/ 19205 w 19205"/>
              <a:gd name="connsiteY19" fmla="*/ 5069 h 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5" h="5069">
                <a:moveTo>
                  <a:pt x="0" y="5042"/>
                </a:moveTo>
                <a:lnTo>
                  <a:pt x="2204" y="5044"/>
                </a:lnTo>
                <a:lnTo>
                  <a:pt x="2204" y="4474"/>
                </a:lnTo>
                <a:lnTo>
                  <a:pt x="3010" y="4470"/>
                </a:lnTo>
                <a:lnTo>
                  <a:pt x="3014" y="3374"/>
                </a:lnTo>
                <a:lnTo>
                  <a:pt x="4234" y="3374"/>
                </a:lnTo>
                <a:lnTo>
                  <a:pt x="4234" y="4294"/>
                </a:lnTo>
                <a:lnTo>
                  <a:pt x="3914" y="4294"/>
                </a:lnTo>
                <a:lnTo>
                  <a:pt x="3914" y="2524"/>
                </a:lnTo>
                <a:lnTo>
                  <a:pt x="4274" y="2524"/>
                </a:lnTo>
                <a:lnTo>
                  <a:pt x="4278" y="0"/>
                </a:lnTo>
                <a:lnTo>
                  <a:pt x="5058" y="480"/>
                </a:lnTo>
                <a:lnTo>
                  <a:pt x="5044" y="4864"/>
                </a:lnTo>
                <a:lnTo>
                  <a:pt x="4701" y="4863"/>
                </a:lnTo>
                <a:lnTo>
                  <a:pt x="4701" y="1968"/>
                </a:lnTo>
                <a:lnTo>
                  <a:pt x="5663" y="1965"/>
                </a:lnTo>
                <a:lnTo>
                  <a:pt x="5662" y="4024"/>
                </a:lnTo>
                <a:lnTo>
                  <a:pt x="6454" y="4024"/>
                </a:lnTo>
                <a:lnTo>
                  <a:pt x="6457" y="5069"/>
                </a:lnTo>
                <a:lnTo>
                  <a:pt x="19205" y="50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4896000" y="1476155"/>
            <a:ext cx="5936400" cy="2055445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56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896000" y="3888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8"/>
            </p:custDataLst>
          </p:nvPr>
        </p:nvSpPr>
        <p:spPr>
          <a:xfrm>
            <a:off x="8209504" y="5504400"/>
            <a:ext cx="25668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9"/>
            </p:custDataLst>
          </p:nvPr>
        </p:nvSpPr>
        <p:spPr>
          <a:xfrm>
            <a:off x="5853760" y="5504400"/>
            <a:ext cx="2163600" cy="739382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17"/>
          <p:cNvSpPr/>
          <p:nvPr userDrawn="1">
            <p:custDataLst>
              <p:tags r:id="rId2"/>
            </p:custDataLst>
          </p:nvPr>
        </p:nvSpPr>
        <p:spPr>
          <a:xfrm>
            <a:off x="7534910" y="2957195"/>
            <a:ext cx="4657090" cy="3030855"/>
          </a:xfrm>
          <a:custGeom>
            <a:avLst/>
            <a:gdLst>
              <a:gd name="connsiteX0" fmla="*/ 0 w 7334"/>
              <a:gd name="connsiteY0" fmla="*/ 4754 h 4773"/>
              <a:gd name="connsiteX1" fmla="*/ 1297 w 7334"/>
              <a:gd name="connsiteY1" fmla="*/ 4754 h 4773"/>
              <a:gd name="connsiteX2" fmla="*/ 1297 w 7334"/>
              <a:gd name="connsiteY2" fmla="*/ 3267 h 4773"/>
              <a:gd name="connsiteX3" fmla="*/ 2032 w 7334"/>
              <a:gd name="connsiteY3" fmla="*/ 2990 h 4773"/>
              <a:gd name="connsiteX4" fmla="*/ 2028 w 7334"/>
              <a:gd name="connsiteY4" fmla="*/ 4767 h 4773"/>
              <a:gd name="connsiteX5" fmla="*/ 1736 w 7334"/>
              <a:gd name="connsiteY5" fmla="*/ 4769 h 4773"/>
              <a:gd name="connsiteX6" fmla="*/ 1736 w 7334"/>
              <a:gd name="connsiteY6" fmla="*/ 1950 h 4773"/>
              <a:gd name="connsiteX7" fmla="*/ 3109 w 7334"/>
              <a:gd name="connsiteY7" fmla="*/ 2275 h 4773"/>
              <a:gd name="connsiteX8" fmla="*/ 3109 w 7334"/>
              <a:gd name="connsiteY8" fmla="*/ 4773 h 4773"/>
              <a:gd name="connsiteX9" fmla="*/ 2594 w 7334"/>
              <a:gd name="connsiteY9" fmla="*/ 4773 h 4773"/>
              <a:gd name="connsiteX10" fmla="*/ 2604 w 7334"/>
              <a:gd name="connsiteY10" fmla="*/ 0 h 4773"/>
              <a:gd name="connsiteX11" fmla="*/ 3656 w 7334"/>
              <a:gd name="connsiteY11" fmla="*/ 7 h 4773"/>
              <a:gd name="connsiteX12" fmla="*/ 3653 w 7334"/>
              <a:gd name="connsiteY12" fmla="*/ 3834 h 4773"/>
              <a:gd name="connsiteX13" fmla="*/ 3404 w 7334"/>
              <a:gd name="connsiteY13" fmla="*/ 3837 h 4773"/>
              <a:gd name="connsiteX14" fmla="*/ 3404 w 7334"/>
              <a:gd name="connsiteY14" fmla="*/ 2979 h 4773"/>
              <a:gd name="connsiteX15" fmla="*/ 4594 w 7334"/>
              <a:gd name="connsiteY15" fmla="*/ 2978 h 4773"/>
              <a:gd name="connsiteX16" fmla="*/ 4593 w 7334"/>
              <a:gd name="connsiteY16" fmla="*/ 4339 h 4773"/>
              <a:gd name="connsiteX17" fmla="*/ 5122 w 7334"/>
              <a:gd name="connsiteY17" fmla="*/ 4338 h 4773"/>
              <a:gd name="connsiteX18" fmla="*/ 5120 w 7334"/>
              <a:gd name="connsiteY18" fmla="*/ 4771 h 4773"/>
              <a:gd name="connsiteX19" fmla="*/ 7334 w 7334"/>
              <a:gd name="connsiteY19" fmla="*/ 4769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334" h="4773">
                <a:moveTo>
                  <a:pt x="0" y="4754"/>
                </a:moveTo>
                <a:lnTo>
                  <a:pt x="1297" y="4754"/>
                </a:lnTo>
                <a:lnTo>
                  <a:pt x="1297" y="3267"/>
                </a:lnTo>
                <a:lnTo>
                  <a:pt x="2032" y="2990"/>
                </a:lnTo>
                <a:lnTo>
                  <a:pt x="2028" y="4767"/>
                </a:lnTo>
                <a:lnTo>
                  <a:pt x="1736" y="4769"/>
                </a:lnTo>
                <a:lnTo>
                  <a:pt x="1736" y="1950"/>
                </a:lnTo>
                <a:lnTo>
                  <a:pt x="3109" y="2275"/>
                </a:lnTo>
                <a:lnTo>
                  <a:pt x="3109" y="4773"/>
                </a:lnTo>
                <a:lnTo>
                  <a:pt x="2594" y="4773"/>
                </a:lnTo>
                <a:lnTo>
                  <a:pt x="2604" y="0"/>
                </a:lnTo>
                <a:lnTo>
                  <a:pt x="3656" y="7"/>
                </a:lnTo>
                <a:lnTo>
                  <a:pt x="3653" y="3834"/>
                </a:lnTo>
                <a:lnTo>
                  <a:pt x="3404" y="3837"/>
                </a:lnTo>
                <a:lnTo>
                  <a:pt x="3404" y="2979"/>
                </a:lnTo>
                <a:lnTo>
                  <a:pt x="4594" y="2978"/>
                </a:lnTo>
                <a:lnTo>
                  <a:pt x="4593" y="4339"/>
                </a:lnTo>
                <a:lnTo>
                  <a:pt x="5122" y="4338"/>
                </a:lnTo>
                <a:lnTo>
                  <a:pt x="5120" y="4771"/>
                </a:lnTo>
                <a:lnTo>
                  <a:pt x="7334" y="4769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9528175" y="2393950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3" name="椭圆 2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7488000" y="5914800"/>
            <a:ext cx="108000" cy="108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50800" y="511200"/>
            <a:ext cx="2174400" cy="1404000"/>
          </a:xfrm>
        </p:spPr>
        <p:txBody>
          <a:bodyPr wrap="square" lIns="90000" tIns="46800" rIns="90000" bIns="46800" anchor="ctr">
            <a:normAutofit/>
          </a:bodyPr>
          <a:lstStyle>
            <a:lvl1pPr algn="r">
              <a:defRPr sz="54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7"/>
          <p:cNvSpPr/>
          <p:nvPr>
            <p:custDataLst>
              <p:tags r:id="rId2"/>
            </p:custDataLst>
          </p:nvPr>
        </p:nvSpPr>
        <p:spPr>
          <a:xfrm>
            <a:off x="5881370" y="4941570"/>
            <a:ext cx="6301740" cy="1591310"/>
          </a:xfrm>
          <a:custGeom>
            <a:avLst/>
            <a:gdLst>
              <a:gd name="connsiteX0" fmla="*/ 2 w 9924"/>
              <a:gd name="connsiteY0" fmla="*/ 2235 h 2506"/>
              <a:gd name="connsiteX1" fmla="*/ 0 w 9924"/>
              <a:gd name="connsiteY1" fmla="*/ 230 h 2506"/>
              <a:gd name="connsiteX2" fmla="*/ 220 w 9924"/>
              <a:gd name="connsiteY2" fmla="*/ 0 h 2506"/>
              <a:gd name="connsiteX3" fmla="*/ 500 w 9924"/>
              <a:gd name="connsiteY3" fmla="*/ 0 h 2506"/>
              <a:gd name="connsiteX4" fmla="*/ 710 w 9924"/>
              <a:gd name="connsiteY4" fmla="*/ 220 h 2506"/>
              <a:gd name="connsiteX5" fmla="*/ 710 w 9924"/>
              <a:gd name="connsiteY5" fmla="*/ 2050 h 2506"/>
              <a:gd name="connsiteX6" fmla="*/ 500 w 9924"/>
              <a:gd name="connsiteY6" fmla="*/ 2050 h 2506"/>
              <a:gd name="connsiteX7" fmla="*/ 500 w 9924"/>
              <a:gd name="connsiteY7" fmla="*/ 980 h 2506"/>
              <a:gd name="connsiteX8" fmla="*/ 1153 w 9924"/>
              <a:gd name="connsiteY8" fmla="*/ 982 h 2506"/>
              <a:gd name="connsiteX9" fmla="*/ 1153 w 9924"/>
              <a:gd name="connsiteY9" fmla="*/ 1942 h 2506"/>
              <a:gd name="connsiteX10" fmla="*/ 1936 w 9924"/>
              <a:gd name="connsiteY10" fmla="*/ 1946 h 2506"/>
              <a:gd name="connsiteX11" fmla="*/ 1936 w 9924"/>
              <a:gd name="connsiteY11" fmla="*/ 2268 h 2506"/>
              <a:gd name="connsiteX12" fmla="*/ 2281 w 9924"/>
              <a:gd name="connsiteY12" fmla="*/ 2268 h 2506"/>
              <a:gd name="connsiteX13" fmla="*/ 2283 w 9924"/>
              <a:gd name="connsiteY13" fmla="*/ 2506 h 2506"/>
              <a:gd name="connsiteX14" fmla="*/ 9924 w 9924"/>
              <a:gd name="connsiteY14" fmla="*/ 2501 h 2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9924" h="2506">
                <a:moveTo>
                  <a:pt x="2" y="2235"/>
                </a:moveTo>
                <a:lnTo>
                  <a:pt x="0" y="230"/>
                </a:lnTo>
                <a:lnTo>
                  <a:pt x="220" y="0"/>
                </a:lnTo>
                <a:lnTo>
                  <a:pt x="500" y="0"/>
                </a:lnTo>
                <a:lnTo>
                  <a:pt x="710" y="220"/>
                </a:lnTo>
                <a:lnTo>
                  <a:pt x="710" y="2050"/>
                </a:lnTo>
                <a:lnTo>
                  <a:pt x="500" y="2050"/>
                </a:lnTo>
                <a:lnTo>
                  <a:pt x="500" y="980"/>
                </a:lnTo>
                <a:lnTo>
                  <a:pt x="1153" y="982"/>
                </a:lnTo>
                <a:lnTo>
                  <a:pt x="1153" y="1942"/>
                </a:lnTo>
                <a:lnTo>
                  <a:pt x="1936" y="1946"/>
                </a:lnTo>
                <a:lnTo>
                  <a:pt x="1936" y="2268"/>
                </a:lnTo>
                <a:lnTo>
                  <a:pt x="2281" y="2268"/>
                </a:lnTo>
                <a:lnTo>
                  <a:pt x="2283" y="2506"/>
                </a:lnTo>
                <a:lnTo>
                  <a:pt x="9924" y="250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4" name="任意多边形 8"/>
          <p:cNvSpPr/>
          <p:nvPr>
            <p:custDataLst>
              <p:tags r:id="rId3"/>
            </p:custDataLst>
          </p:nvPr>
        </p:nvSpPr>
        <p:spPr>
          <a:xfrm>
            <a:off x="0" y="5236845"/>
            <a:ext cx="5894705" cy="1302385"/>
          </a:xfrm>
          <a:custGeom>
            <a:avLst/>
            <a:gdLst>
              <a:gd name="connsiteX0" fmla="*/ 9283 w 9283"/>
              <a:gd name="connsiteY0" fmla="*/ 1758 h 2051"/>
              <a:gd name="connsiteX1" fmla="*/ 9062 w 9283"/>
              <a:gd name="connsiteY1" fmla="*/ 1755 h 2051"/>
              <a:gd name="connsiteX2" fmla="*/ 9062 w 9283"/>
              <a:gd name="connsiteY2" fmla="*/ 0 h 2051"/>
              <a:gd name="connsiteX3" fmla="*/ 8410 w 9283"/>
              <a:gd name="connsiteY3" fmla="*/ 547 h 2051"/>
              <a:gd name="connsiteX4" fmla="*/ 8410 w 9283"/>
              <a:gd name="connsiteY4" fmla="*/ 2028 h 2051"/>
              <a:gd name="connsiteX5" fmla="*/ 8710 w 9283"/>
              <a:gd name="connsiteY5" fmla="*/ 2028 h 2051"/>
              <a:gd name="connsiteX6" fmla="*/ 8710 w 9283"/>
              <a:gd name="connsiteY6" fmla="*/ 1158 h 2051"/>
              <a:gd name="connsiteX7" fmla="*/ 7675 w 9283"/>
              <a:gd name="connsiteY7" fmla="*/ 906 h 2051"/>
              <a:gd name="connsiteX8" fmla="*/ 7674 w 9283"/>
              <a:gd name="connsiteY8" fmla="*/ 1785 h 2051"/>
              <a:gd name="connsiteX9" fmla="*/ 7084 w 9283"/>
              <a:gd name="connsiteY9" fmla="*/ 1785 h 2051"/>
              <a:gd name="connsiteX10" fmla="*/ 7086 w 9283"/>
              <a:gd name="connsiteY10" fmla="*/ 2051 h 2051"/>
              <a:gd name="connsiteX11" fmla="*/ 0 w 9283"/>
              <a:gd name="connsiteY11" fmla="*/ 2047 h 2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9283" h="2051">
                <a:moveTo>
                  <a:pt x="9283" y="1758"/>
                </a:moveTo>
                <a:lnTo>
                  <a:pt x="9062" y="1755"/>
                </a:lnTo>
                <a:lnTo>
                  <a:pt x="9062" y="0"/>
                </a:lnTo>
                <a:lnTo>
                  <a:pt x="8410" y="547"/>
                </a:lnTo>
                <a:lnTo>
                  <a:pt x="8410" y="2028"/>
                </a:lnTo>
                <a:lnTo>
                  <a:pt x="8710" y="2028"/>
                </a:lnTo>
                <a:lnTo>
                  <a:pt x="8710" y="1158"/>
                </a:lnTo>
                <a:lnTo>
                  <a:pt x="7675" y="906"/>
                </a:lnTo>
                <a:lnTo>
                  <a:pt x="7674" y="1785"/>
                </a:lnTo>
                <a:lnTo>
                  <a:pt x="7084" y="1785"/>
                </a:lnTo>
                <a:lnTo>
                  <a:pt x="7086" y="2051"/>
                </a:lnTo>
                <a:lnTo>
                  <a:pt x="0" y="2047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15" name="直接连接符 14"/>
          <p:cNvCxnSpPr/>
          <p:nvPr>
            <p:custDataLst>
              <p:tags r:id="rId4"/>
            </p:custDataLst>
          </p:nvPr>
        </p:nvCxnSpPr>
        <p:spPr>
          <a:xfrm>
            <a:off x="6106795" y="4594225"/>
            <a:ext cx="0" cy="347345"/>
          </a:xfrm>
          <a:prstGeom prst="line">
            <a:avLst/>
          </a:pr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5"/>
            </p:custDataLst>
          </p:nvPr>
        </p:nvSpPr>
        <p:spPr>
          <a:xfrm>
            <a:off x="2233477" y="3106297"/>
            <a:ext cx="7725045" cy="1159200"/>
          </a:xfrm>
        </p:spPr>
        <p:txBody>
          <a:bodyPr wrap="square" lIns="90000" tIns="46800" rIns="90000" bIns="46800" anchor="t">
            <a:normAutofit/>
          </a:bodyPr>
          <a:lstStyle>
            <a:lvl1pPr algn="ctr">
              <a:defRPr sz="5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6"/>
            </p:custDataLst>
          </p:nvPr>
        </p:nvSpPr>
        <p:spPr>
          <a:xfrm>
            <a:off x="3513000" y="1376507"/>
            <a:ext cx="5166000" cy="16020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ctr">
              <a:buNone/>
              <a:defRPr sz="6000" b="1"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  <a:noFill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 userDrawn="1">
            <p:custDataLst>
              <p:tags r:id="rId2"/>
            </p:custDataLst>
          </p:nvPr>
        </p:nvSpPr>
        <p:spPr>
          <a:xfrm>
            <a:off x="0" y="2167890"/>
            <a:ext cx="12191365" cy="3030855"/>
          </a:xfrm>
          <a:custGeom>
            <a:avLst/>
            <a:gdLst>
              <a:gd name="connsiteX0" fmla="*/ 0 w 19207"/>
              <a:gd name="connsiteY0" fmla="*/ 4755 h 4773"/>
              <a:gd name="connsiteX1" fmla="*/ 2772 w 19207"/>
              <a:gd name="connsiteY1" fmla="*/ 4754 h 4773"/>
              <a:gd name="connsiteX2" fmla="*/ 2772 w 19207"/>
              <a:gd name="connsiteY2" fmla="*/ 3267 h 4773"/>
              <a:gd name="connsiteX3" fmla="*/ 3507 w 19207"/>
              <a:gd name="connsiteY3" fmla="*/ 2990 h 4773"/>
              <a:gd name="connsiteX4" fmla="*/ 3503 w 19207"/>
              <a:gd name="connsiteY4" fmla="*/ 4767 h 4773"/>
              <a:gd name="connsiteX5" fmla="*/ 3211 w 19207"/>
              <a:gd name="connsiteY5" fmla="*/ 4769 h 4773"/>
              <a:gd name="connsiteX6" fmla="*/ 3211 w 19207"/>
              <a:gd name="connsiteY6" fmla="*/ 1950 h 4773"/>
              <a:gd name="connsiteX7" fmla="*/ 4584 w 19207"/>
              <a:gd name="connsiteY7" fmla="*/ 2275 h 4773"/>
              <a:gd name="connsiteX8" fmla="*/ 4584 w 19207"/>
              <a:gd name="connsiteY8" fmla="*/ 4773 h 4773"/>
              <a:gd name="connsiteX9" fmla="*/ 4069 w 19207"/>
              <a:gd name="connsiteY9" fmla="*/ 4773 h 4773"/>
              <a:gd name="connsiteX10" fmla="*/ 4079 w 19207"/>
              <a:gd name="connsiteY10" fmla="*/ 0 h 4773"/>
              <a:gd name="connsiteX11" fmla="*/ 5131 w 19207"/>
              <a:gd name="connsiteY11" fmla="*/ 7 h 4773"/>
              <a:gd name="connsiteX12" fmla="*/ 5128 w 19207"/>
              <a:gd name="connsiteY12" fmla="*/ 3834 h 4773"/>
              <a:gd name="connsiteX13" fmla="*/ 4879 w 19207"/>
              <a:gd name="connsiteY13" fmla="*/ 3837 h 4773"/>
              <a:gd name="connsiteX14" fmla="*/ 4879 w 19207"/>
              <a:gd name="connsiteY14" fmla="*/ 2979 h 4773"/>
              <a:gd name="connsiteX15" fmla="*/ 6069 w 19207"/>
              <a:gd name="connsiteY15" fmla="*/ 2978 h 4773"/>
              <a:gd name="connsiteX16" fmla="*/ 6068 w 19207"/>
              <a:gd name="connsiteY16" fmla="*/ 4339 h 4773"/>
              <a:gd name="connsiteX17" fmla="*/ 6597 w 19207"/>
              <a:gd name="connsiteY17" fmla="*/ 4338 h 4773"/>
              <a:gd name="connsiteX18" fmla="*/ 6595 w 19207"/>
              <a:gd name="connsiteY18" fmla="*/ 4771 h 4773"/>
              <a:gd name="connsiteX19" fmla="*/ 19207 w 19207"/>
              <a:gd name="connsiteY19" fmla="*/ 4770 h 4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9207" h="4773">
                <a:moveTo>
                  <a:pt x="0" y="4755"/>
                </a:moveTo>
                <a:lnTo>
                  <a:pt x="2772" y="4754"/>
                </a:lnTo>
                <a:lnTo>
                  <a:pt x="2772" y="3267"/>
                </a:lnTo>
                <a:lnTo>
                  <a:pt x="3507" y="2990"/>
                </a:lnTo>
                <a:lnTo>
                  <a:pt x="3503" y="4767"/>
                </a:lnTo>
                <a:lnTo>
                  <a:pt x="3211" y="4769"/>
                </a:lnTo>
                <a:lnTo>
                  <a:pt x="3211" y="1950"/>
                </a:lnTo>
                <a:lnTo>
                  <a:pt x="4584" y="2275"/>
                </a:lnTo>
                <a:lnTo>
                  <a:pt x="4584" y="4773"/>
                </a:lnTo>
                <a:lnTo>
                  <a:pt x="4069" y="4773"/>
                </a:lnTo>
                <a:lnTo>
                  <a:pt x="4079" y="0"/>
                </a:lnTo>
                <a:lnTo>
                  <a:pt x="5131" y="7"/>
                </a:lnTo>
                <a:lnTo>
                  <a:pt x="5128" y="3834"/>
                </a:lnTo>
                <a:lnTo>
                  <a:pt x="4879" y="3837"/>
                </a:lnTo>
                <a:lnTo>
                  <a:pt x="4879" y="2979"/>
                </a:lnTo>
                <a:lnTo>
                  <a:pt x="6069" y="2978"/>
                </a:lnTo>
                <a:lnTo>
                  <a:pt x="6068" y="4339"/>
                </a:lnTo>
                <a:lnTo>
                  <a:pt x="6597" y="4338"/>
                </a:lnTo>
                <a:lnTo>
                  <a:pt x="6595" y="4771"/>
                </a:lnTo>
                <a:lnTo>
                  <a:pt x="19207" y="4770"/>
                </a:lnTo>
              </a:path>
            </a:pathLst>
          </a:cu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3"/>
            </p:custDataLst>
          </p:nvPr>
        </p:nvCxnSpPr>
        <p:spPr>
          <a:xfrm>
            <a:off x="2926715" y="1604645"/>
            <a:ext cx="0" cy="563245"/>
          </a:xfrm>
          <a:prstGeom prst="lin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4"/>
            </p:custDataLst>
          </p:nvPr>
        </p:nvSpPr>
        <p:spPr>
          <a:xfrm>
            <a:off x="4896000" y="1692000"/>
            <a:ext cx="5936400" cy="1825200"/>
          </a:xfrm>
        </p:spPr>
        <p:txBody>
          <a:bodyPr wrap="square" lIns="90000" tIns="46800" rIns="90000" bIns="46800" anchor="b">
            <a:normAutofit/>
          </a:bodyPr>
          <a:lstStyle>
            <a:lvl1pPr algn="r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5"/>
            </p:custDataLst>
          </p:nvPr>
        </p:nvSpPr>
        <p:spPr>
          <a:xfrm>
            <a:off x="4896000" y="3816000"/>
            <a:ext cx="5936400" cy="720000"/>
          </a:xfrm>
        </p:spPr>
        <p:txBody>
          <a:bodyPr wrap="square" lIns="90000" tIns="46800" rIns="90000" bIns="46800">
            <a:normAutofit/>
          </a:bodyPr>
          <a:lstStyle>
            <a:lvl1pPr marL="0" indent="0" algn="r">
              <a:lnSpc>
                <a:spcPct val="100000"/>
              </a:lnSpc>
              <a:buNone/>
              <a:defRPr sz="2000" b="1" spc="5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0" name="联系方式占位符 9"/>
          <p:cNvSpPr>
            <a:spLocks noGrp="1"/>
          </p:cNvSpPr>
          <p:nvPr>
            <p:ph type="body" sz="quarter" idx="16" hasCustomPrompt="1"/>
            <p:custDataLst>
              <p:tags r:id="rId9"/>
            </p:custDataLst>
          </p:nvPr>
        </p:nvSpPr>
        <p:spPr>
          <a:xfrm>
            <a:off x="8219870" y="5616000"/>
            <a:ext cx="25668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联系方式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5793470" y="5616000"/>
            <a:ext cx="2163600" cy="655491"/>
          </a:xfrm>
        </p:spPr>
        <p:txBody>
          <a:bodyPr wrap="square" lIns="90000" tIns="46800" rIns="90000" bIns="4680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80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36.xml"/><Relationship Id="rId17" Type="http://schemas.openxmlformats.org/officeDocument/2006/relationships/tags" Target="../tags/tag135.xml"/><Relationship Id="rId16" Type="http://schemas.openxmlformats.org/officeDocument/2006/relationships/tags" Target="../tags/tag134.xml"/><Relationship Id="rId15" Type="http://schemas.openxmlformats.org/officeDocument/2006/relationships/tags" Target="../tags/tag133.xml"/><Relationship Id="rId14" Type="http://schemas.openxmlformats.org/officeDocument/2006/relationships/tags" Target="../tags/tag132.xml"/><Relationship Id="rId13" Type="http://schemas.openxmlformats.org/officeDocument/2006/relationships/tags" Target="../tags/tag131.xml"/><Relationship Id="rId12" Type="http://schemas.openxmlformats.org/officeDocument/2006/relationships/tags" Target="../tags/tag13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5"/>
          <p:cNvSpPr>
            <a:spLocks noChangeAspect="1"/>
          </p:cNvSpPr>
          <p:nvPr userDrawn="1">
            <p:custDataLst>
              <p:tags r:id="rId12"/>
            </p:custDataLst>
          </p:nvPr>
        </p:nvSpPr>
        <p:spPr>
          <a:xfrm flipH="1">
            <a:off x="695960" y="185497"/>
            <a:ext cx="11491926" cy="1032510"/>
          </a:xfrm>
          <a:custGeom>
            <a:avLst/>
            <a:gdLst>
              <a:gd name="connsiteX0" fmla="*/ 0 w 17629"/>
              <a:gd name="connsiteY0" fmla="*/ 1621 h 1626"/>
              <a:gd name="connsiteX1" fmla="*/ 1899 w 17629"/>
              <a:gd name="connsiteY1" fmla="*/ 1621 h 1626"/>
              <a:gd name="connsiteX2" fmla="*/ 1899 w 17629"/>
              <a:gd name="connsiteY2" fmla="*/ 1378 h 1626"/>
              <a:gd name="connsiteX3" fmla="*/ 2246 w 17629"/>
              <a:gd name="connsiteY3" fmla="*/ 1378 h 1626"/>
              <a:gd name="connsiteX4" fmla="*/ 2244 w 17629"/>
              <a:gd name="connsiteY4" fmla="*/ 982 h 1626"/>
              <a:gd name="connsiteX5" fmla="*/ 2765 w 17629"/>
              <a:gd name="connsiteY5" fmla="*/ 975 h 1626"/>
              <a:gd name="connsiteX6" fmla="*/ 2765 w 17629"/>
              <a:gd name="connsiteY6" fmla="*/ 1290 h 1626"/>
              <a:gd name="connsiteX7" fmla="*/ 2617 w 17629"/>
              <a:gd name="connsiteY7" fmla="*/ 1291 h 1626"/>
              <a:gd name="connsiteX8" fmla="*/ 2617 w 17629"/>
              <a:gd name="connsiteY8" fmla="*/ 133 h 1626"/>
              <a:gd name="connsiteX9" fmla="*/ 3295 w 17629"/>
              <a:gd name="connsiteY9" fmla="*/ 0 h 1626"/>
              <a:gd name="connsiteX10" fmla="*/ 3294 w 17629"/>
              <a:gd name="connsiteY10" fmla="*/ 1533 h 1626"/>
              <a:gd name="connsiteX11" fmla="*/ 3015 w 17629"/>
              <a:gd name="connsiteY11" fmla="*/ 1535 h 1626"/>
              <a:gd name="connsiteX12" fmla="*/ 3015 w 17629"/>
              <a:gd name="connsiteY12" fmla="*/ 755 h 1626"/>
              <a:gd name="connsiteX13" fmla="*/ 3603 w 17629"/>
              <a:gd name="connsiteY13" fmla="*/ 637 h 1626"/>
              <a:gd name="connsiteX14" fmla="*/ 3602 w 17629"/>
              <a:gd name="connsiteY14" fmla="*/ 1177 h 1626"/>
              <a:gd name="connsiteX15" fmla="*/ 4024 w 17629"/>
              <a:gd name="connsiteY15" fmla="*/ 1176 h 1626"/>
              <a:gd name="connsiteX16" fmla="*/ 4024 w 17629"/>
              <a:gd name="connsiteY16" fmla="*/ 1626 h 1626"/>
              <a:gd name="connsiteX17" fmla="*/ 17629 w 17629"/>
              <a:gd name="connsiteY17" fmla="*/ 1621 h 1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629" h="1626">
                <a:moveTo>
                  <a:pt x="0" y="1621"/>
                </a:moveTo>
                <a:lnTo>
                  <a:pt x="1899" y="1621"/>
                </a:lnTo>
                <a:lnTo>
                  <a:pt x="1899" y="1378"/>
                </a:lnTo>
                <a:lnTo>
                  <a:pt x="2246" y="1378"/>
                </a:lnTo>
                <a:lnTo>
                  <a:pt x="2244" y="982"/>
                </a:lnTo>
                <a:cubicBezTo>
                  <a:pt x="2417" y="980"/>
                  <a:pt x="2593" y="975"/>
                  <a:pt x="2765" y="975"/>
                </a:cubicBezTo>
                <a:lnTo>
                  <a:pt x="2765" y="1290"/>
                </a:lnTo>
                <a:lnTo>
                  <a:pt x="2617" y="1291"/>
                </a:lnTo>
                <a:lnTo>
                  <a:pt x="2617" y="133"/>
                </a:lnTo>
                <a:lnTo>
                  <a:pt x="3295" y="0"/>
                </a:lnTo>
                <a:cubicBezTo>
                  <a:pt x="3296" y="468"/>
                  <a:pt x="3298" y="1057"/>
                  <a:pt x="3294" y="1533"/>
                </a:cubicBezTo>
                <a:lnTo>
                  <a:pt x="3015" y="1535"/>
                </a:lnTo>
                <a:lnTo>
                  <a:pt x="3015" y="755"/>
                </a:lnTo>
                <a:lnTo>
                  <a:pt x="3603" y="637"/>
                </a:lnTo>
                <a:lnTo>
                  <a:pt x="3602" y="1177"/>
                </a:lnTo>
                <a:lnTo>
                  <a:pt x="4024" y="1176"/>
                </a:lnTo>
                <a:lnTo>
                  <a:pt x="4024" y="1626"/>
                </a:lnTo>
                <a:lnTo>
                  <a:pt x="17629" y="1621"/>
                </a:lnTo>
              </a:path>
            </a:pathLst>
          </a:custGeom>
          <a:noFill/>
          <a:ln w="19050">
            <a:solidFill>
              <a:schemeClr val="accent1">
                <a:alpha val="6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tags" Target="../tags/tag137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78.xml"/><Relationship Id="rId3" Type="http://schemas.openxmlformats.org/officeDocument/2006/relationships/image" Target="../media/image13.png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image" Target="../media/image15.png"/><Relationship Id="rId4" Type="http://schemas.openxmlformats.org/officeDocument/2006/relationships/tags" Target="../tags/tag181.xml"/><Relationship Id="rId3" Type="http://schemas.openxmlformats.org/officeDocument/2006/relationships/image" Target="../media/image14.png"/><Relationship Id="rId2" Type="http://schemas.openxmlformats.org/officeDocument/2006/relationships/tags" Target="../tags/tag180.xml"/><Relationship Id="rId1" Type="http://schemas.openxmlformats.org/officeDocument/2006/relationships/tags" Target="../tags/tag179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86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85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tags" Target="../tags/tag190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tags" Target="../tags/tag189.xml"/><Relationship Id="rId2" Type="http://schemas.openxmlformats.org/officeDocument/2006/relationships/tags" Target="../tags/tag188.xml"/><Relationship Id="rId1" Type="http://schemas.openxmlformats.org/officeDocument/2006/relationships/tags" Target="../tags/tag187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9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tags" Target="../tags/tag19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95.xml"/><Relationship Id="rId3" Type="http://schemas.openxmlformats.org/officeDocument/2006/relationships/image" Target="../media/image22.png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01.xml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24.png"/><Relationship Id="rId3" Type="http://schemas.openxmlformats.org/officeDocument/2006/relationships/tags" Target="../tags/tag197.xml"/><Relationship Id="rId2" Type="http://schemas.openxmlformats.org/officeDocument/2006/relationships/image" Target="../media/image23.png"/><Relationship Id="rId1" Type="http://schemas.openxmlformats.org/officeDocument/2006/relationships/tags" Target="../tags/tag196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05.xml"/><Relationship Id="rId5" Type="http://schemas.openxmlformats.org/officeDocument/2006/relationships/image" Target="../media/image26.png"/><Relationship Id="rId4" Type="http://schemas.openxmlformats.org/officeDocument/2006/relationships/tags" Target="../tags/tag204.xml"/><Relationship Id="rId3" Type="http://schemas.openxmlformats.org/officeDocument/2006/relationships/image" Target="../media/image25.pn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09.xml"/><Relationship Id="rId5" Type="http://schemas.openxmlformats.org/officeDocument/2006/relationships/image" Target="../media/image28.png"/><Relationship Id="rId4" Type="http://schemas.openxmlformats.org/officeDocument/2006/relationships/tags" Target="../tags/tag208.xml"/><Relationship Id="rId3" Type="http://schemas.openxmlformats.org/officeDocument/2006/relationships/image" Target="../media/image27.png"/><Relationship Id="rId2" Type="http://schemas.openxmlformats.org/officeDocument/2006/relationships/tags" Target="../tags/tag207.xml"/><Relationship Id="rId1" Type="http://schemas.openxmlformats.org/officeDocument/2006/relationships/tags" Target="../tags/tag206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213.xml"/><Relationship Id="rId5" Type="http://schemas.openxmlformats.org/officeDocument/2006/relationships/image" Target="../media/image30.png"/><Relationship Id="rId4" Type="http://schemas.openxmlformats.org/officeDocument/2006/relationships/tags" Target="../tags/tag212.xml"/><Relationship Id="rId3" Type="http://schemas.openxmlformats.org/officeDocument/2006/relationships/image" Target="../media/image29.png"/><Relationship Id="rId2" Type="http://schemas.openxmlformats.org/officeDocument/2006/relationships/tags" Target="../tags/tag211.xml"/><Relationship Id="rId1" Type="http://schemas.openxmlformats.org/officeDocument/2006/relationships/tags" Target="../tags/tag2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143.xml"/><Relationship Id="rId2" Type="http://schemas.openxmlformats.org/officeDocument/2006/relationships/tags" Target="../tags/tag142.xml"/><Relationship Id="rId1" Type="http://schemas.openxmlformats.org/officeDocument/2006/relationships/tags" Target="../tags/tag14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15.xml"/><Relationship Id="rId2" Type="http://schemas.openxmlformats.org/officeDocument/2006/relationships/image" Target="../media/image31.png"/><Relationship Id="rId1" Type="http://schemas.openxmlformats.org/officeDocument/2006/relationships/tags" Target="../tags/tag214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218.xml"/><Relationship Id="rId3" Type="http://schemas.openxmlformats.org/officeDocument/2006/relationships/image" Target="../media/image32.png"/><Relationship Id="rId2" Type="http://schemas.openxmlformats.org/officeDocument/2006/relationships/tags" Target="../tags/tag217.xml"/><Relationship Id="rId1" Type="http://schemas.openxmlformats.org/officeDocument/2006/relationships/tags" Target="../tags/tag216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3" Type="http://schemas.openxmlformats.org/officeDocument/2006/relationships/image" Target="../media/image33.png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image" Target="../media/image35.png"/><Relationship Id="rId4" Type="http://schemas.openxmlformats.org/officeDocument/2006/relationships/tags" Target="../tags/tag225.xml"/><Relationship Id="rId3" Type="http://schemas.openxmlformats.org/officeDocument/2006/relationships/image" Target="../media/image34.png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5.xml"/><Relationship Id="rId1" Type="http://schemas.openxmlformats.org/officeDocument/2006/relationships/tags" Target="../tags/tag22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47.xml"/><Relationship Id="rId4" Type="http://schemas.openxmlformats.org/officeDocument/2006/relationships/tags" Target="../tags/tag146.xml"/><Relationship Id="rId3" Type="http://schemas.openxmlformats.org/officeDocument/2006/relationships/image" Target="../media/image1.png"/><Relationship Id="rId2" Type="http://schemas.openxmlformats.org/officeDocument/2006/relationships/tags" Target="../tags/tag145.xml"/><Relationship Id="rId1" Type="http://schemas.openxmlformats.org/officeDocument/2006/relationships/tags" Target="../tags/tag14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50.xml"/><Relationship Id="rId3" Type="http://schemas.openxmlformats.org/officeDocument/2006/relationships/image" Target="../media/image2.png"/><Relationship Id="rId2" Type="http://schemas.openxmlformats.org/officeDocument/2006/relationships/tags" Target="../tags/tag149.xml"/><Relationship Id="rId1" Type="http://schemas.openxmlformats.org/officeDocument/2006/relationships/tags" Target="../tags/tag148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image" Target="../media/image4.png"/><Relationship Id="rId4" Type="http://schemas.openxmlformats.org/officeDocument/2006/relationships/tags" Target="../tags/tag153.xml"/><Relationship Id="rId3" Type="http://schemas.openxmlformats.org/officeDocument/2006/relationships/image" Target="../media/image3.png"/><Relationship Id="rId2" Type="http://schemas.openxmlformats.org/officeDocument/2006/relationships/tags" Target="../tags/tag152.xml"/><Relationship Id="rId1" Type="http://schemas.openxmlformats.org/officeDocument/2006/relationships/tags" Target="../tags/tag15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59.xml"/><Relationship Id="rId3" Type="http://schemas.openxmlformats.org/officeDocument/2006/relationships/image" Target="../media/image5.png"/><Relationship Id="rId2" Type="http://schemas.openxmlformats.org/officeDocument/2006/relationships/tags" Target="../tags/tag158.xml"/><Relationship Id="rId1" Type="http://schemas.openxmlformats.org/officeDocument/2006/relationships/tags" Target="../tags/tag15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64.xml"/><Relationship Id="rId6" Type="http://schemas.openxmlformats.org/officeDocument/2006/relationships/image" Target="../media/image7.png"/><Relationship Id="rId5" Type="http://schemas.openxmlformats.org/officeDocument/2006/relationships/tags" Target="../tags/tag163.xml"/><Relationship Id="rId4" Type="http://schemas.openxmlformats.org/officeDocument/2006/relationships/tags" Target="../tags/tag162.xml"/><Relationship Id="rId3" Type="http://schemas.openxmlformats.org/officeDocument/2006/relationships/image" Target="../media/image6.png"/><Relationship Id="rId2" Type="http://schemas.openxmlformats.org/officeDocument/2006/relationships/tags" Target="../tags/tag161.xml"/><Relationship Id="rId1" Type="http://schemas.openxmlformats.org/officeDocument/2006/relationships/tags" Target="../tags/tag16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70.xml"/><Relationship Id="rId8" Type="http://schemas.openxmlformats.org/officeDocument/2006/relationships/tags" Target="../tags/tag169.xml"/><Relationship Id="rId7" Type="http://schemas.openxmlformats.org/officeDocument/2006/relationships/image" Target="../media/image10.png"/><Relationship Id="rId6" Type="http://schemas.openxmlformats.org/officeDocument/2006/relationships/tags" Target="../tags/tag168.xml"/><Relationship Id="rId5" Type="http://schemas.openxmlformats.org/officeDocument/2006/relationships/image" Target="../media/image9.png"/><Relationship Id="rId4" Type="http://schemas.openxmlformats.org/officeDocument/2006/relationships/tags" Target="../tags/tag167.xml"/><Relationship Id="rId3" Type="http://schemas.openxmlformats.org/officeDocument/2006/relationships/image" Target="../media/image8.png"/><Relationship Id="rId2" Type="http://schemas.openxmlformats.org/officeDocument/2006/relationships/tags" Target="../tags/tag166.xml"/><Relationship Id="rId14" Type="http://schemas.openxmlformats.org/officeDocument/2006/relationships/slideLayout" Target="../slideLayouts/slideLayout19.xml"/><Relationship Id="rId13" Type="http://schemas.openxmlformats.org/officeDocument/2006/relationships/tags" Target="../tags/tag173.xml"/><Relationship Id="rId12" Type="http://schemas.openxmlformats.org/officeDocument/2006/relationships/image" Target="../media/image11.png"/><Relationship Id="rId11" Type="http://schemas.openxmlformats.org/officeDocument/2006/relationships/tags" Target="../tags/tag172.xml"/><Relationship Id="rId10" Type="http://schemas.openxmlformats.org/officeDocument/2006/relationships/tags" Target="../tags/tag171.xml"/><Relationship Id="rId1" Type="http://schemas.openxmlformats.org/officeDocument/2006/relationships/tags" Target="../tags/tag16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75.xml"/><Relationship Id="rId2" Type="http://schemas.openxmlformats.org/officeDocument/2006/relationships/image" Target="../media/image12.png"/><Relationship Id="rId1" Type="http://schemas.openxmlformats.org/officeDocument/2006/relationships/tags" Target="../tags/tag17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03495" y="1476375"/>
            <a:ext cx="5728970" cy="2055495"/>
          </a:xfrm>
        </p:spPr>
        <p:txBody>
          <a:bodyPr>
            <a:normAutofit/>
          </a:bodyPr>
          <a:lstStyle/>
          <a:p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抗战胜利</a:t>
            </a:r>
            <a:r>
              <a:rPr lang="en-US" altLang="zh-CN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80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周年纪念</a:t>
            </a:r>
            <a:r>
              <a:rPr lang="en-US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⽹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站</a:t>
            </a:r>
            <a:endParaRPr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4896000" y="3888000"/>
            <a:ext cx="5936400" cy="720000"/>
          </a:xfrm>
        </p:spPr>
        <p:txBody>
          <a:bodyPr/>
          <a:lstStyle/>
          <a:p>
            <a:r>
              <a:rPr lang="zh-CN" altLang="en-US">
                <a:sym typeface="+mn-ea"/>
              </a:rPr>
              <a:t>项目展示</a:t>
            </a:r>
            <a:r>
              <a:rPr lang="en-US" altLang="zh-CN">
                <a:sym typeface="+mn-ea"/>
              </a:rPr>
              <a:t>ppt</a:t>
            </a:r>
            <a:endParaRPr lang="en-US" altLang="zh-CN"/>
          </a:p>
        </p:txBody>
      </p:sp>
      <p:sp>
        <p:nvSpPr>
          <p:cNvPr id="11" name="联系方式"/>
          <p:cNvSpPr>
            <a:spLocks noGrp="1"/>
          </p:cNvSpPr>
          <p:nvPr>
            <p:ph type="body" sz="quarter" idx="16"/>
            <p:custDataLst>
              <p:tags r:id="rId3"/>
            </p:custDataLst>
          </p:nvPr>
        </p:nvSpPr>
        <p:spPr>
          <a:xfrm>
            <a:off x="7026275" y="5504180"/>
            <a:ext cx="3749675" cy="739140"/>
          </a:xfrm>
        </p:spPr>
        <p:txBody>
          <a:bodyPr>
            <a:noAutofit/>
          </a:bodyPr>
          <a:lstStyle/>
          <a:p>
            <a:pPr algn="just" fontAlgn="auto"/>
            <a:r>
              <a:rPr lang="zh-CN" altLang="en-US" sz="1600">
                <a:sym typeface="+mn-ea"/>
              </a:rPr>
              <a:t>小组成员：组长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童汉鑫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组员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刘浩泽</a:t>
            </a:r>
            <a:endParaRPr lang="zh-CN" altLang="en-US" sz="1600"/>
          </a:p>
          <a:p>
            <a:pPr indent="457200" algn="just" fontAlgn="auto"/>
            <a:r>
              <a:rPr lang="en-US" altLang="zh-CN" sz="1600">
                <a:sym typeface="+mn-ea"/>
              </a:rPr>
              <a:t>         </a:t>
            </a:r>
            <a:r>
              <a:rPr lang="zh-CN" altLang="en-US" sz="1600">
                <a:sym typeface="+mn-ea"/>
              </a:rPr>
              <a:t>组员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彭浩然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组员</a:t>
            </a:r>
            <a:r>
              <a:rPr lang="en-US" altLang="zh-CN" sz="1600">
                <a:sym typeface="+mn-ea"/>
              </a:rPr>
              <a:t> </a:t>
            </a:r>
            <a:r>
              <a:rPr lang="zh-CN" altLang="en-US" sz="1600">
                <a:sym typeface="+mn-ea"/>
              </a:rPr>
              <a:t>董珺</a:t>
            </a:r>
            <a:endParaRPr lang="zh-CN" altLang="en-US" sz="1600"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30739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留言板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他人留言信息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能即时看到其他用户对网站的留言信息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 descr="屏幕截图 2025-12-24 0211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09015" y="1896745"/>
            <a:ext cx="6732270" cy="4264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8707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用户留言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对于已登录用户，会自动填入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昵称和邮箱，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可直接填入留言信息；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未登录用户则需额外填入昵称和邮箱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图片 8" descr="屏幕截图 2025-12-24 0217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210300" y="1951355"/>
            <a:ext cx="5217795" cy="3305175"/>
          </a:xfrm>
          <a:prstGeom prst="rect">
            <a:avLst/>
          </a:prstGeom>
        </p:spPr>
      </p:pic>
      <p:pic>
        <p:nvPicPr>
          <p:cNvPr id="10" name="图片 9" descr="屏幕截图 2025-12-24 0217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0090" y="1951355"/>
            <a:ext cx="5217795" cy="330517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2209800" y="5468620"/>
            <a:ext cx="2238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图a:已登录用户dj</a:t>
            </a:r>
            <a:endParaRPr lang="en-US" altLang="zh-CN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7858125" y="5468620"/>
            <a:ext cx="19221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图b:未登录用户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4770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关于我们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选择关于我们项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可以看到网站的项目介绍，成员信息，技术栈与功能特性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 descr="屏幕截图 2025-12-24 1327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020" y="2164080"/>
            <a:ext cx="5179695" cy="3280410"/>
          </a:xfrm>
          <a:prstGeom prst="rect">
            <a:avLst/>
          </a:prstGeom>
        </p:spPr>
      </p:pic>
      <p:pic>
        <p:nvPicPr>
          <p:cNvPr id="6" name="图片 5" descr="屏幕截图 2025-12-24 1326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465" y="2164080"/>
            <a:ext cx="5202555" cy="32962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登录后台网站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2"/>
            </p:custDataLst>
          </p:nvPr>
        </p:nvSpPr>
        <p:spPr>
          <a:xfrm>
            <a:off x="1000125" y="4997450"/>
            <a:ext cx="4064000" cy="92202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cs typeface="微软雅黑" panose="020B0503020204020204" charset="-122"/>
              </a:rPr>
              <a:t>用户名</a:t>
            </a:r>
            <a:r>
              <a:rPr lang="en-US" altLang="zh-CN">
                <a:solidFill>
                  <a:schemeClr val="tx1"/>
                </a:solidFill>
                <a:cs typeface="微软雅黑" panose="020B0503020204020204" charset="-122"/>
              </a:rPr>
              <a:t>admin</a:t>
            </a:r>
            <a:endParaRPr lang="en-US" altLang="zh-CN">
              <a:solidFill>
                <a:schemeClr val="tx1"/>
              </a:solidFill>
              <a:cs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cs typeface="微软雅黑" panose="020B0503020204020204" charset="-122"/>
              </a:rPr>
              <a:t>密码</a:t>
            </a:r>
            <a:r>
              <a:rPr lang="en-US" altLang="zh-CN">
                <a:solidFill>
                  <a:schemeClr val="tx1"/>
                </a:solidFill>
                <a:cs typeface="微软雅黑" panose="020B0503020204020204" charset="-122"/>
              </a:rPr>
              <a:t>admin123</a:t>
            </a:r>
            <a:endParaRPr lang="en-US" altLang="zh-CN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三、后台网站展示</a:t>
            </a:r>
            <a:endParaRPr lang="zh-CN" altLang="en-US" dirty="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109470"/>
            <a:ext cx="4448810" cy="28174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530" y="2110105"/>
            <a:ext cx="4446270" cy="281686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272530" y="523367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可以在主页看到分类文章数量，并可以跳转至管理</a:t>
            </a:r>
            <a:r>
              <a:rPr lang="zh-CN" altLang="en-US"/>
              <a:t>界面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966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文章管理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文章管理界面会显示文章数和浏览量等信息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管理文章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可在分类中选择对应信息文章，并在批量操作中统一对指定文件执行批量操作、设为置顶、取消置顶、设为热门、取消热门、发布、转草稿和删除操作。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40" y="2831465"/>
            <a:ext cx="5287645" cy="3348990"/>
          </a:xfrm>
          <a:prstGeom prst="rect">
            <a:avLst/>
          </a:prstGeom>
        </p:spPr>
      </p:pic>
      <p:pic>
        <p:nvPicPr>
          <p:cNvPr id="7" name="图片 6" descr="屏幕截图 2025-12-24 1157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445" y="2831465"/>
            <a:ext cx="5287645" cy="33489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128783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文章列表内会显示该文章的实时信息，发布、置顶、热门状态会以标签形式显示，在列表项右侧可对该条目进行便捷操作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查看、编辑、置顶、设为热门、删除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，已进行的条目操作会高亮显示。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 descr="屏幕截图 2025-12-24 02484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83030" y="2241550"/>
            <a:ext cx="6653530" cy="42138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屏幕截图 2025-12-24 02554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8795" y="1380490"/>
            <a:ext cx="5167630" cy="3272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96025" y="1364615"/>
            <a:ext cx="5191760" cy="3288665"/>
          </a:xfrm>
          <a:prstGeom prst="rect">
            <a:avLst/>
          </a:prstGeom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1780540" y="5100320"/>
            <a:ext cx="2644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图a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查看文章内容信息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567930" y="5100320"/>
            <a:ext cx="26479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图b</a:t>
            </a:r>
            <a:r>
              <a:rPr lang="en-US" altLang="zh-CN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:</a:t>
            </a:r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编辑文章内容信息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000" b="0" dirty="0">
                <a:sym typeface="+mn-ea"/>
              </a:rPr>
              <a:t>eg:</a:t>
            </a:r>
            <a:r>
              <a:rPr lang="zh-CN" altLang="en-US" sz="2000" b="0" dirty="0">
                <a:sym typeface="+mn-ea"/>
              </a:rPr>
              <a:t>文章查看和文章编辑</a:t>
            </a:r>
            <a:endParaRPr lang="zh-CN" altLang="en-US" sz="2000" b="0" dirty="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8771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分类管理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文章分类界面会显示文章种类、状态和信息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分类管理操作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支持添加分类、查看、编辑和删除操作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459855" y="2715260"/>
            <a:ext cx="4869815" cy="3084830"/>
          </a:xfrm>
          <a:prstGeom prst="rect">
            <a:avLst/>
          </a:prstGeom>
        </p:spPr>
      </p:pic>
      <p:pic>
        <p:nvPicPr>
          <p:cNvPr id="6" name="图片 5" descr="屏幕截图 2025-12-24 03062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4075" y="2715260"/>
            <a:ext cx="4871085" cy="30848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3754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4.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评论管理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评论管理界面显示评论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、用户、评论时间和对应文章信息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可对指定评论进行查看和删除操作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7385" y="2136775"/>
            <a:ext cx="5132705" cy="3251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096000" y="2099310"/>
            <a:ext cx="5192395" cy="328866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8707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5.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用户管理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用户管理界面显示用户名、状态、创建时间等信息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能在后台查看、编辑、删除各用户信息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701675" y="2138680"/>
            <a:ext cx="5224145" cy="33089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95060" y="2138680"/>
            <a:ext cx="5207000" cy="329819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一、网站前后端地址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223009"/>
            <a:ext cx="10800000" cy="4873625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在依照项目部署文档成功部署项目后，打开以下网址：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前端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[http://localhost/advanced/frontend/web/]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后端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[http://localhost/advanced/backend/web/]</a:t>
            </a:r>
            <a:endParaRPr lang="en-US" altLang="zh-CN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4770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6.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成员管理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显示网站设计团队成员的信息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也可以增加、修改、删除团队成员信息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95" y="1909445"/>
            <a:ext cx="6725920" cy="42602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3818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7.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留言管理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显示网站前台留言板的信息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可查看留言、能对违规留言进行删除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操作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06145" y="2012315"/>
            <a:ext cx="6608445" cy="418592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4"/>
          <p:cNvSpPr/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这里使用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XAMPP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自带的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phpmyadmin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网站对网站用到的数据库进行展示，所有数据库表项均由项目文件夹内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/data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目录下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sql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文件导入并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生成。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27735" y="2466340"/>
            <a:ext cx="6362700" cy="4030345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四、数据库展示</a:t>
            </a:r>
            <a:endParaRPr lang="zh-CN" altLang="en-US" dirty="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4"/>
          <p:cNvSpPr/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可在命令行运行</a:t>
            </a: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news_crawler.py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脚本，在导入数据库后，网站会更新文章数据。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388735" y="2509520"/>
            <a:ext cx="4438650" cy="2811145"/>
          </a:xfrm>
          <a:prstGeom prst="rect">
            <a:avLst/>
          </a:prstGeom>
        </p:spPr>
      </p:pic>
      <p:pic>
        <p:nvPicPr>
          <p:cNvPr id="4" name="图片 3" descr="屏幕截图 2025-12-24 1135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5965" y="2509520"/>
            <a:ext cx="5259070" cy="2811780"/>
          </a:xfrm>
          <a:prstGeom prst="rect">
            <a:avLst/>
          </a:prstGeom>
        </p:spPr>
      </p:pic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五、爬虫更新文章数据</a:t>
            </a:r>
            <a:endParaRPr lang="zh-CN" altLang="en-US" dirty="0">
              <a:sym typeface="+mn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281680" y="2597150"/>
            <a:ext cx="5648325" cy="8318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 sz="3600"/>
              <a:t>我们小组的展示到此结束，谢谢</a:t>
            </a:r>
            <a:r>
              <a:rPr lang="zh-CN" altLang="en-US" sz="3600"/>
              <a:t>大家</a:t>
            </a:r>
            <a:endParaRPr lang="zh-CN" altLang="en-US" sz="36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前端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" name="图片 4" descr="屏幕截图 2025-12-23 23030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419350" y="1575435"/>
            <a:ext cx="6976745" cy="4418965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实际效果</a:t>
            </a:r>
            <a:endParaRPr lang="zh-CN" altLang="en-US" dirty="0"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93490" y="130434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后端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 descr="屏幕截图 2025-12-23 23030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016125" y="1503680"/>
            <a:ext cx="7199630" cy="455993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1.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浏览前端网站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首页、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分类筛选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34175" y="2613660"/>
            <a:ext cx="4999990" cy="3166745"/>
          </a:xfrm>
          <a:prstGeom prst="rect">
            <a:avLst/>
          </a:prstGeom>
        </p:spPr>
      </p:pic>
      <p:pic>
        <p:nvPicPr>
          <p:cNvPr id="5" name="图片 4" descr="屏幕截图 2025-12-23 23083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97560" y="2613660"/>
            <a:ext cx="5013960" cy="317563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734175" y="210248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  <a:cs typeface="微软雅黑" panose="020B0503020204020204" charset="-122"/>
              </a:rPr>
              <a:t>切换至</a:t>
            </a:r>
            <a:r>
              <a:rPr lang="en-US" altLang="zh-CN">
                <a:solidFill>
                  <a:schemeClr val="tx1"/>
                </a:solidFill>
                <a:cs typeface="微软雅黑" panose="020B0503020204020204" charset="-122"/>
              </a:rPr>
              <a:t>“</a:t>
            </a:r>
            <a:r>
              <a:rPr lang="zh-CN" altLang="en-US">
                <a:solidFill>
                  <a:schemeClr val="tx1"/>
                </a:solidFill>
                <a:cs typeface="微软雅黑" panose="020B0503020204020204" charset="-122"/>
              </a:rPr>
              <a:t>抗战文化</a:t>
            </a:r>
            <a:r>
              <a:rPr lang="en-US" altLang="zh-CN">
                <a:solidFill>
                  <a:schemeClr val="tx1"/>
                </a:solidFill>
                <a:cs typeface="微软雅黑" panose="020B0503020204020204" charset="-122"/>
              </a:rPr>
              <a:t>”</a:t>
            </a:r>
            <a:r>
              <a:rPr lang="zh-CN" altLang="en-US">
                <a:solidFill>
                  <a:schemeClr val="tx1"/>
                </a:solidFill>
                <a:cs typeface="微软雅黑" panose="020B0503020204020204" charset="-122"/>
              </a:rPr>
              <a:t>类</a:t>
            </a:r>
            <a:endParaRPr lang="zh-CN" altLang="en-US">
              <a:solidFill>
                <a:schemeClr val="tx1"/>
              </a:solidFill>
              <a:cs typeface="微软雅黑" panose="020B0503020204020204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sym typeface="+mn-ea"/>
              </a:rPr>
              <a:t>二、前台网站展示</a:t>
            </a:r>
            <a:endParaRPr lang="zh-CN" altLang="en-US" dirty="0">
              <a:sym typeface="+mn-ea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70490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文章详情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点击进入一篇专题文章</a:t>
            </a:r>
            <a:endParaRPr lang="zh-CN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89635" y="1563370"/>
            <a:ext cx="7318375" cy="4635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08400" y="656010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文章详情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可以在文章下进行评论和点赞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pic>
        <p:nvPicPr>
          <p:cNvPr id="6" name="图片 5" descr="屏幕截图 2025-12-23 23332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020435" y="1791335"/>
            <a:ext cx="5169535" cy="327469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4"/>
            </p:custDataLst>
          </p:nvPr>
        </p:nvSpPr>
        <p:spPr>
          <a:xfrm>
            <a:off x="772160" y="5415280"/>
            <a:ext cx="100882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如图所示，用户admin成功在该文章下评论并进行了点赞操作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8" name="图片 7" descr="屏幕截图 2025-12-23 2333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72160" y="1791335"/>
            <a:ext cx="5169535" cy="327469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3754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2.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用户注册和登录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注册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 descr="屏幕截图 2025-12-24 00051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034030" y="4203065"/>
            <a:ext cx="3916680" cy="2480945"/>
          </a:xfrm>
          <a:prstGeom prst="rect">
            <a:avLst/>
          </a:prstGeom>
        </p:spPr>
      </p:pic>
      <p:pic>
        <p:nvPicPr>
          <p:cNvPr id="4" name="图片 3" descr="屏幕截图 2025-12-24 00050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628140" y="1250315"/>
            <a:ext cx="3998595" cy="2533015"/>
          </a:xfrm>
          <a:prstGeom prst="rect">
            <a:avLst/>
          </a:prstGeom>
        </p:spPr>
      </p:pic>
      <p:pic>
        <p:nvPicPr>
          <p:cNvPr id="5" name="图片 4" descr="屏幕截图 2025-12-24 0004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26735" y="1240790"/>
            <a:ext cx="4013835" cy="2542540"/>
          </a:xfrm>
          <a:prstGeom prst="rect">
            <a:avLst/>
          </a:prstGeom>
        </p:spPr>
      </p:pic>
      <p:sp>
        <p:nvSpPr>
          <p:cNvPr id="10" name="文本框 9"/>
          <p:cNvSpPr txBox="1"/>
          <p:nvPr>
            <p:custDataLst>
              <p:tags r:id="rId8"/>
            </p:custDataLst>
          </p:nvPr>
        </p:nvSpPr>
        <p:spPr>
          <a:xfrm>
            <a:off x="474345" y="3703955"/>
            <a:ext cx="4220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注册时会检测用户名与密码是否合法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11" name="文本框 10"/>
          <p:cNvSpPr txBox="1"/>
          <p:nvPr>
            <p:custDataLst>
              <p:tags r:id="rId9"/>
            </p:custDataLst>
          </p:nvPr>
        </p:nvSpPr>
        <p:spPr>
          <a:xfrm>
            <a:off x="878205" y="440309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注册并登录成功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sp>
        <p:nvSpPr>
          <p:cNvPr id="12" name="文本框 11"/>
          <p:cNvSpPr txBox="1"/>
          <p:nvPr>
            <p:custDataLst>
              <p:tags r:id="rId10"/>
            </p:custDataLst>
          </p:nvPr>
        </p:nvSpPr>
        <p:spPr>
          <a:xfrm>
            <a:off x="7320280" y="44030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pc="150">
                <a:solidFill>
                  <a:schemeClr val="tx1">
                    <a:lumMod val="65000"/>
                    <a:lumOff val="35000"/>
                  </a:schemeClr>
                </a:solidFill>
                <a:uFillTx/>
              </a:rPr>
              <a:t>退出在网页右上角用户名下方</a:t>
            </a:r>
            <a:endParaRPr lang="zh-CN" altLang="en-US" spc="150">
              <a:solidFill>
                <a:schemeClr val="tx1">
                  <a:lumMod val="65000"/>
                  <a:lumOff val="35000"/>
                </a:schemeClr>
              </a:solidFill>
              <a:uFillTx/>
            </a:endParaRPr>
          </a:p>
        </p:txBody>
      </p:sp>
      <p:pic>
        <p:nvPicPr>
          <p:cNvPr id="13" name="图片 12" descr="屏幕截图 2025-12-24 01593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70525" t="9481" r="9113" b="77056"/>
          <a:stretch>
            <a:fillRect/>
          </a:stretch>
        </p:blipFill>
        <p:spPr>
          <a:xfrm>
            <a:off x="8168005" y="5154930"/>
            <a:ext cx="2204720" cy="92329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18865" y="287075"/>
            <a:ext cx="10969200" cy="4759200"/>
          </a:xfrm>
          <a:prstGeom prst="rect">
            <a:avLst/>
          </a:prstGeom>
        </p:spPr>
        <p:txBody>
          <a:bodyPr vert="horz" wrap="square" lIns="90000" tIns="46800" rIns="90000" bIns="46800" rtlCol="0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>
                <a:solidFill>
                  <a:schemeClr val="tx1">
                    <a:lumMod val="65000"/>
                    <a:lumOff val="35000"/>
                  </a:schemeClr>
                </a:solidFill>
              </a:rPr>
              <a:t>3.</a:t>
            </a: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团队展示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选择团队展示项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>
                <a:solidFill>
                  <a:schemeClr val="tx1">
                    <a:lumMod val="65000"/>
                    <a:lumOff val="35000"/>
                  </a:schemeClr>
                </a:solidFill>
              </a:rPr>
              <a:t>可以在下方看到开发团队成员与工作职务</a:t>
            </a: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165" y="1811655"/>
            <a:ext cx="7071360" cy="44786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0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7"/>
</p:tagLst>
</file>

<file path=ppt/tags/tag124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125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12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94"/>
</p:tagLst>
</file>

<file path=ppt/tags/tag13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94"/>
</p:tagLst>
</file>

<file path=ppt/tags/tag13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5894"/>
  <p:tag name="KSO_WM_TEMPLATE_CATEGORY" val="custom"/>
  <p:tag name="KSO_WM_TEMPLATE_MASTER_TYPE" val="0"/>
</p:tagLst>
</file>

<file path=ppt/tags/tag1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9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单击此处&#10;添加文档标题"/>
</p:tagLst>
</file>

<file path=ppt/tags/tag1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894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  <p:tag name="KSO_WM_UNIT_ISCONTENTSTITLE" val="0"/>
  <p:tag name="KSO_WM_UNIT_TEXT_TYPE" val="1"/>
  <p:tag name="KSO_WM_UNIT_PRESET_TEXT" val=" WPS,a click to unlimited possibilities"/>
</p:tagLst>
</file>

<file path=ppt/tags/tag139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ID" val="custom20235894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94"/>
  <p:tag name="KSO_WM_TEMPLATE_CATEGORY" val="cus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5894"/>
  <p:tag name="KSO_WM_TEMPLATE_CATEGORY" val="custom"/>
  <p:tag name="KSO_WM_SLIDE_INDEX" val="1"/>
  <p:tag name="KSO_WM_SLIDE_ID" val="custom20235894_1"/>
  <p:tag name="KSO_WM_TEMPLATE_MASTER_TYPE" val="0"/>
  <p:tag name="KSO_WM_SLIDE_LAYOUT" val="a_b_f"/>
  <p:tag name="KSO_WM_SLIDE_LAYOUT_CNT" val="1_1_2"/>
  <p:tag name="KSO_WM_SLIDE_THEME_ID" val="3332912"/>
  <p:tag name="KSO_WM_SLIDE_THEME_NAME" val="城市线条职场办公商务风"/>
</p:tagLst>
</file>

<file path=ppt/tags/tag1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4"/>
  <p:tag name="KSO_WM_UNIT_TYPE" val="f"/>
  <p:tag name="KSO_WM_UNIT_SUBTYPE" val="a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145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4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1"/>
  <p:tag name="KSO_WM_UNIT_TYPE" val="f"/>
  <p:tag name="KSO_WM_UNIT_SUBTYPE" val="a"/>
</p:tagLst>
</file>

<file path=ppt/tags/tag149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6"/>
  <p:tag name="KSO_WM_UNIT_TYPE" val="f"/>
  <p:tag name="KSO_WM_UNIT_SUBTYPE" val="a"/>
</p:tagLst>
</file>

<file path=ppt/tags/tag152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53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154.xml><?xml version="1.0" encoding="utf-8"?>
<p:tagLst xmlns:p="http://schemas.openxmlformats.org/presentationml/2006/main">
  <p:tag name="KSO_WM_UNIT_INDEX" val="2"/>
  <p:tag name="KSO_WM_UNIT_TYPE" val="f"/>
  <p:tag name="KSO_WM_UNIT_SUBTYPE" val="a"/>
  <p:tag name="KSO_WM_BEAUTIFY_FLAG" val="#wm#"/>
</p:tagLst>
</file>

<file path=ppt/tags/tag155.xml><?xml version="1.0" encoding="utf-8"?>
<p:tagLst xmlns:p="http://schemas.openxmlformats.org/presentationml/2006/main">
  <p:tag name="KSO_WM_UNIT_TEXT" val="一、网站前后端地址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NDEX" val="1"/>
  <p:tag name="KSO_WM_UNIT_TYPE" val="a"/>
  <p:tag name="KSO_WM_UNIT_PRESET_TEXT" val="单击此处编辑母版标题样式"/>
  <p:tag name="KSO_WM_UNIT_ID" val="_2*a*1"/>
  <p:tag name="KSO_WM_UNIT_ISNUMDGMTITLE" val="0"/>
  <p:tag name="KSO_WM_UNIT_NOCLEAR" val="0"/>
  <p:tag name="KSO_WM_UNIT_ISCONTENTSTITLE" val="0"/>
</p:tagLst>
</file>

<file path=ppt/tags/tag15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158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5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161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62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63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16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166.xml><?xml version="1.0" encoding="utf-8"?>
<p:tagLst xmlns:p="http://schemas.openxmlformats.org/presentationml/2006/main">
  <p:tag name="KSO_WM_UNIT_INDEX" val="6"/>
  <p:tag name="KSO_WM_UNIT_TYPE" val="j"/>
  <p:tag name="KSO_WM_BEAUTIFY_FLAG" val="#wm#"/>
</p:tagLst>
</file>

<file path=ppt/tags/tag167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68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169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INDEX" val="7"/>
  <p:tag name="KSO_WM_UNIT_TYPE" val="f"/>
  <p:tag name="KSO_WM_UNIT_SUBTYPE" val="a"/>
  <p:tag name="KSO_WM_BEAUTIFY_FLAG" val="#wm#"/>
</p:tagLst>
</file>

<file path=ppt/tags/tag171.xml><?xml version="1.0" encoding="utf-8"?>
<p:tagLst xmlns:p="http://schemas.openxmlformats.org/presentationml/2006/main">
  <p:tag name="KSO_WM_UNIT_INDEX" val="8"/>
  <p:tag name="KSO_WM_UNIT_TYPE" val="f"/>
  <p:tag name="KSO_WM_UNIT_SUBTYPE" val="a"/>
  <p:tag name="KSO_WM_BEAUTIFY_FLAG" val="#wm#"/>
</p:tagLst>
</file>

<file path=ppt/tags/tag172.xml><?xml version="1.0" encoding="utf-8"?>
<p:tagLst xmlns:p="http://schemas.openxmlformats.org/presentationml/2006/main">
  <p:tag name="KSO_WM_UNIT_INDEX" val="9"/>
  <p:tag name="KSO_WM_UNIT_TYPE" val="j"/>
  <p:tag name="KSO_WM_BEAUTIFY_FLAG" val="#wm#"/>
</p:tagLst>
</file>

<file path=ppt/tags/tag17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4"/>
  <p:tag name="KSO_WM_UNIT_TYPE" val="f"/>
  <p:tag name="KSO_WM_UNIT_SUBTYPE" val="a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4"/>
  <p:tag name="KSO_WM_UNIT_TYPE" val="f"/>
  <p:tag name="KSO_WM_UNIT_SUBTYPE" val="a"/>
</p:tagLst>
</file>

<file path=ppt/tags/tag177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7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7"/>
  <p:tag name="KSO_WM_UNIT_TYPE" val="f"/>
  <p:tag name="KSO_WM_UNIT_SUBTYPE" val="a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BEAUTIFY_FLAG" val="#wm#"/>
  <p:tag name="KSO_WM_UNIT_TYPE" val="l_h_i"/>
  <p:tag name="KSO_WM_UNIT_INDEX" val="1_2_1"/>
  <p:tag name="KSO_WM_UNIT_ID" val="diagram19882022_2*l_h_i*1_2_1"/>
  <p:tag name="KSO_WM_TEMPLATE_INDEX" val="19882022"/>
  <p:tag name="KSO_WM_TAG_VERSION" val="2.0"/>
  <p:tag name="KSO_WM_DIAGRAM_GROUP_CODE" val="l1-1"/>
</p:tagLst>
</file>

<file path=ppt/tags/tag181.xml><?xml version="1.0" encoding="utf-8"?>
<p:tagLst xmlns:p="http://schemas.openxmlformats.org/presentationml/2006/main">
  <p:tag name="KSO_WM_BEAUTIFY_FLAG" val="#wm#"/>
  <p:tag name="KSO_WM_UNIT_TYPE" val="l_h_i"/>
  <p:tag name="KSO_WM_UNIT_INDEX" val="1_1_1"/>
  <p:tag name="KSO_WM_UNIT_ID" val="diagram19882022_2*l_h_i*1_1_1"/>
  <p:tag name="KSO_WM_TEMPLATE_INDEX" val="19882022"/>
  <p:tag name="KSO_WM_TAG_VERSION" val="2.0"/>
  <p:tag name="KSO_WM_DIAGRAM_GROUP_CODE" val="l1-1"/>
</p:tagLst>
</file>

<file path=ppt/tags/tag182.xml><?xml version="1.0" encoding="utf-8"?>
<p:tagLst xmlns:p="http://schemas.openxmlformats.org/presentationml/2006/main">
  <p:tag name="KSO_WM_BEAUTIFY_FLAG" val="#wm#"/>
  <p:tag name="KSO_WM_UNIT_TYPE" val="l_h_f"/>
  <p:tag name="KSO_WM_UNIT_INDEX" val="1_1_1"/>
  <p:tag name="KSO_WM_UNIT_ID" val="diagram19882022_2*l_h_f*1_1_1"/>
  <p:tag name="KSO_WM_TEMPLATE_INDEX" val="19882022"/>
  <p:tag name="KSO_WM_TAG_VERSION" val="2.0"/>
  <p:tag name="KSO_WM_DIAGRAM_GROUP_CODE" val="l1-1"/>
</p:tagLst>
</file>

<file path=ppt/tags/tag183.xml><?xml version="1.0" encoding="utf-8"?>
<p:tagLst xmlns:p="http://schemas.openxmlformats.org/presentationml/2006/main">
  <p:tag name="KSO_WM_BEAUTIFY_FLAG" val="#wm#"/>
  <p:tag name="KSO_WM_UNIT_TYPE" val="l_h_f"/>
  <p:tag name="KSO_WM_UNIT_INDEX" val="1_2_1"/>
  <p:tag name="KSO_WM_UNIT_ID" val="diagram19882022_2*l_h_f*1_2_1"/>
  <p:tag name="KSO_WM_TEMPLATE_INDEX" val="19882022"/>
  <p:tag name="KSO_WM_TAG_VERSION" val="2.0"/>
  <p:tag name="KSO_WM_DIAGRAM_GROUP_CODE" val="l1-1"/>
</p:tagLst>
</file>

<file path=ppt/tags/tag184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5"/>
  <p:tag name="KSO_WM_UNIT_TYPE" val="f"/>
  <p:tag name="KSO_WM_UNIT_SUBTYPE" val="a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188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189.xml><?xml version="1.0" encoding="utf-8"?>
<p:tagLst xmlns:p="http://schemas.openxmlformats.org/presentationml/2006/main">
  <p:tag name="KSO_WM_UNIT_TEXT" val="二、前台网站展示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NDEX" val="1"/>
  <p:tag name="KSO_WM_UNIT_TYPE" val="a"/>
  <p:tag name="KSO_WM_UNIT_PRESET_TEXT" val="单击此处编辑母版标题样式"/>
  <p:tag name="KSO_WM_UNIT_ID" val="_2*a*1"/>
  <p:tag name="KSO_WM_UNIT_ISNUMDGMTITLE" val="0"/>
  <p:tag name="KSO_WM_UNIT_NOCLEAR" val="0"/>
  <p:tag name="KSO_WM_UNIT_ISCONTENTSTITLE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6"/>
  <p:tag name="KSO_WM_UNIT_TYPE" val="f"/>
  <p:tag name="KSO_WM_UNIT_SUBTYPE" val="a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1"/>
  <p:tag name="KSO_WM_UNIT_TYPE" val="f"/>
  <p:tag name="KSO_WM_UNIT_SUBTYPE" val="a"/>
</p:tagLst>
</file>

<file path=ppt/tags/tag194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196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197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198.xml><?xml version="1.0" encoding="utf-8"?>
<p:tagLst xmlns:p="http://schemas.openxmlformats.org/presentationml/2006/main">
  <p:tag name="KSO_WM_UNIT_INDEX" val="4"/>
  <p:tag name="KSO_WM_UNIT_TYPE" val="f"/>
  <p:tag name="KSO_WM_UNIT_SUBTYPE" val="a"/>
  <p:tag name="KSO_WM_BEAUTIFY_FLAG" val="#wm#"/>
</p:tagLst>
</file>

<file path=ppt/tags/tag199.xml><?xml version="1.0" encoding="utf-8"?>
<p:tagLst xmlns:p="http://schemas.openxmlformats.org/presentationml/2006/main">
  <p:tag name="KSO_WM_UNIT_INDEX" val="5"/>
  <p:tag name="KSO_WM_UNIT_TYPE" val="f"/>
  <p:tag name="KSO_WM_UNIT_SUBTYPE" val="a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EXT" val="实际效果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NDEX" val="1"/>
  <p:tag name="KSO_WM_UNIT_TYPE" val="a"/>
  <p:tag name="KSO_WM_UNIT_PRESET_TEXT" val="单击此处编辑母版标题样式"/>
  <p:tag name="KSO_WM_UNIT_ID" val="_7*a*1"/>
  <p:tag name="KSO_WM_UNIT_ISNUMDGMTITLE" val="0"/>
  <p:tag name="KSO_WM_UNIT_NOCLEAR" val="0"/>
  <p:tag name="KSO_WM_UNIT_ISCONTENTSTITLE" val="0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6"/>
  <p:tag name="KSO_WM_UNIT_TYPE" val="f"/>
  <p:tag name="KSO_WM_UNIT_SUBTYPE" val="a"/>
</p:tagLst>
</file>

<file path=ppt/tags/tag203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04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5"/>
  <p:tag name="KSO_WM_UNIT_TYPE" val="f"/>
  <p:tag name="KSO_WM_UNIT_SUBTYPE" val="a"/>
</p:tagLst>
</file>

<file path=ppt/tags/tag207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08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09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5"/>
  <p:tag name="KSO_WM_UNIT_TYPE" val="f"/>
  <p:tag name="KSO_WM_UNIT_SUBTYPE" val="a"/>
</p:tagLst>
</file>

<file path=ppt/tags/tag211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12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13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4"/>
  <p:tag name="KSO_WM_UNIT_TYPE" val="f"/>
  <p:tag name="KSO_WM_UNIT_SUBTYPE" val="a"/>
</p:tagLst>
</file>

<file path=ppt/tags/tag215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4"/>
  <p:tag name="KSO_WM_UNIT_TYPE" val="f"/>
  <p:tag name="KSO_WM_UNIT_SUBTYPE" val="a"/>
</p:tagLst>
</file>

<file path=ppt/tags/tag217.xml><?xml version="1.0" encoding="utf-8"?>
<p:tagLst xmlns:p="http://schemas.openxmlformats.org/presentationml/2006/main">
  <p:tag name="KSO_WM_UNIT_INDEX" val="2"/>
  <p:tag name="KSO_WM_UNIT_TYPE" val="j"/>
  <p:tag name="KSO_WM_BEAUTIFY_FLAG" val="#wm#"/>
</p:tagLst>
</file>

<file path=ppt/tags/tag21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21.xml><?xml version="1.0" encoding="utf-8"?>
<p:tagLst xmlns:p="http://schemas.openxmlformats.org/presentationml/2006/main">
  <p:tag name="KSO_WM_UNIT_TEXT" val="三、后台网站展示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NDEX" val="1"/>
  <p:tag name="KSO_WM_UNIT_TYPE" val="a"/>
  <p:tag name="KSO_WM_UNIT_PRESET_TEXT" val="单击此处编辑母版标题样式"/>
  <p:tag name="KSO_WM_UNIT_ID" val="_2*a*1"/>
  <p:tag name="KSO_WM_UNIT_ISNUMDGMTITLE" val="0"/>
  <p:tag name="KSO_WM_UNIT_NOCLEAR" val="0"/>
  <p:tag name="KSO_WM_UNIT_ISCONTENTSTITLE" val="0"/>
</p:tagLst>
</file>

<file path=ppt/tags/tag222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NDEX" val="2"/>
  <p:tag name="KSO_WM_UNIT_TYPE" val="f"/>
  <p:tag name="KSO_WM_UNIT_SUBTYPE" val="a"/>
</p:tagLst>
</file>

<file path=ppt/tags/tag224.xml><?xml version="1.0" encoding="utf-8"?>
<p:tagLst xmlns:p="http://schemas.openxmlformats.org/presentationml/2006/main">
  <p:tag name="KSO_WM_UNIT_INDEX" val="3"/>
  <p:tag name="KSO_WM_UNIT_TYPE" val="j"/>
  <p:tag name="KSO_WM_BEAUTIFY_FLAG" val="#wm#"/>
</p:tagLst>
</file>

<file path=ppt/tags/tag225.xml><?xml version="1.0" encoding="utf-8"?>
<p:tagLst xmlns:p="http://schemas.openxmlformats.org/presentationml/2006/main">
  <p:tag name="KSO_WM_UNIT_INDEX" val="4"/>
  <p:tag name="KSO_WM_UNIT_TYPE" val="j"/>
  <p:tag name="KSO_WM_BEAUTIFY_FLAG" val="#wm#"/>
</p:tagLst>
</file>

<file path=ppt/tags/tag226.xml><?xml version="1.0" encoding="utf-8"?>
<p:tagLst xmlns:p="http://schemas.openxmlformats.org/presentationml/2006/main">
  <p:tag name="KSO_WM_UNIT_TEXT" val="eg:文章查看和文章编辑&#13;&#13;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3.0"/>
  <p:tag name="KSO_WM_BEAUTIFY_FLAG" val="#wm#"/>
  <p:tag name="KSO_WM_UNIT_INDEX" val="1"/>
  <p:tag name="KSO_WM_UNIT_TYPE" val="a"/>
  <p:tag name="KSO_WM_UNIT_PRESET_TEXT" val="单击此处编辑母版标题样式"/>
  <p:tag name="KSO_WM_UNIT_ID" val="_7*a*1"/>
  <p:tag name="KSO_WM_UNIT_ISNUMDGMTITLE" val="0"/>
  <p:tag name="KSO_WM_UNIT_NOCLEAR" val="0"/>
  <p:tag name="KSO_WM_UNIT_ISCONTENTSTITLE" val="0"/>
</p:tagLst>
</file>

<file path=ppt/tags/tag227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  <p:tag name="KSO_WM_SLIDE_TYPE" val="text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94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28.xml><?xml version="1.0" encoding="utf-8"?>
<p:tagLst xmlns:p="http://schemas.openxmlformats.org/presentationml/2006/main">
  <p:tag name="KSO_WM_BEAUTIFY_FLAG" val="#wm#"/>
  <p:tag name="KSO_WM_TEMPLATE_CATEGORY" val="custom"/>
  <p:tag name="KSO_WM_TEMPLATE_INDEX" val="2023589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6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50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f"/>
  <p:tag name="KSO_WM_UNIT_SUBTYPE" val="d"/>
  <p:tag name="KSO_WM_UNIT_INDEX" val="2"/>
  <p:tag name="KSO_WM_BEAUTIFY_FLAG" val="#wm#"/>
  <p:tag name="KSO_WM_TAG_VERSION" val="3.0"/>
  <p:tag name="KSO_WM_UNIT_PRESET_TEXT" val="联系方式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2"/>
</p:tagLst>
</file>

<file path=ppt/tags/tag8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9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9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城市线条职场办公商务风">
  <a:themeElements>
    <a:clrScheme name="城市线条">
      <a:dk1>
        <a:srgbClr val="000000"/>
      </a:dk1>
      <a:lt1>
        <a:srgbClr val="FFFFFF"/>
      </a:lt1>
      <a:dk2>
        <a:srgbClr val="222A35"/>
      </a:dk2>
      <a:lt2>
        <a:srgbClr val="F6FBFD"/>
      </a:lt2>
      <a:accent1>
        <a:srgbClr val="868686"/>
      </a:accent1>
      <a:accent2>
        <a:srgbClr val="6B81C1"/>
      </a:accent2>
      <a:accent3>
        <a:srgbClr val="906BC1"/>
      </a:accent3>
      <a:accent4>
        <a:srgbClr val="C1756B"/>
      </a:accent4>
      <a:accent5>
        <a:srgbClr val="C1AE6B"/>
      </a:accent5>
      <a:accent6>
        <a:srgbClr val="6BC19A"/>
      </a:accent6>
      <a:hlink>
        <a:srgbClr val="0563C1"/>
      </a:hlink>
      <a:folHlink>
        <a:srgbClr val="954F72"/>
      </a:folHlink>
    </a:clrScheme>
    <a:fontScheme name="自定义 1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1123</Words>
  <Application>WPS 演示</Application>
  <PresentationFormat>宽屏</PresentationFormat>
  <Paragraphs>159</Paragraphs>
  <Slides>24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Wingdings</vt:lpstr>
      <vt:lpstr>黑体</vt:lpstr>
      <vt:lpstr>微软雅黑</vt:lpstr>
      <vt:lpstr>Arial Unicode MS</vt:lpstr>
      <vt:lpstr>Calibri</vt:lpstr>
      <vt:lpstr>WPS</vt:lpstr>
      <vt:lpstr>城市线条职场办公商务风</vt:lpstr>
      <vt:lpstr>抗战胜利80周年纪念⽹站</vt:lpstr>
      <vt:lpstr>一、网站前后端地址</vt:lpstr>
      <vt:lpstr>实际效果</vt:lpstr>
      <vt:lpstr>PowerPoint 演示文稿</vt:lpstr>
      <vt:lpstr>二、前台网站展示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三、后台网站展示</vt:lpstr>
      <vt:lpstr>PowerPoint 演示文稿</vt:lpstr>
      <vt:lpstr>PowerPoint 演示文稿</vt:lpstr>
      <vt:lpstr>eg:文章查看和文章编辑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四、数据库展示</vt:lpstr>
      <vt:lpstr>五、爬虫更新文章数据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董珺</cp:lastModifiedBy>
  <cp:revision>161</cp:revision>
  <dcterms:created xsi:type="dcterms:W3CDTF">2019-06-19T02:08:00Z</dcterms:created>
  <dcterms:modified xsi:type="dcterms:W3CDTF">2025-12-24T05:28:39Z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2052-12.1.0.24034</vt:lpwstr>
  </property>
  <property fmtid="{D5CDD505-2E9C-101B-9397-08002B2CF9AE}" pid="3" name="ICV">
    <vt:lpwstr>FB858BE6F0E84AC7BF964B5DE2C94D9A_13</vt:lpwstr>
  </property>
</Properties>
</file>